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Fira Sans Extra Condensed Medium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9AA0A6"/>
          </p15:clr>
        </p15:guide>
        <p15:guide id="2" orient="horz" pos="2846">
          <p15:clr>
            <a:srgbClr val="9AA0A6"/>
          </p15:clr>
        </p15:guide>
      </p15:sldGuideLst>
    </p:ext>
    <p:ext uri="GoogleSlidesCustomDataVersion2">
      <go:slidesCustomData xmlns:go="http://customooxmlschemas.google.com/" r:id="rId17" roundtripDataSignature="AMtx7mj40wXqwH/MFY+WqeBMQ4Cu+EXY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284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FiraSansExtraCondensedMedium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FiraSansExtraCondensedMedium-italic.fntdata"/><Relationship Id="rId14" Type="http://schemas.openxmlformats.org/officeDocument/2006/relationships/font" Target="fonts/FiraSansExtraCondensedMedium-bold.fntdata"/><Relationship Id="rId17" Type="http://customschemas.google.com/relationships/presentationmetadata" Target="metadata"/><Relationship Id="rId16" Type="http://schemas.openxmlformats.org/officeDocument/2006/relationships/font" Target="fonts/FiraSansExtraCondensed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9"/>
          <p:cNvSpPr/>
          <p:nvPr/>
        </p:nvSpPr>
        <p:spPr>
          <a:xfrm>
            <a:off x="8991600" y="2286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9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9"/>
          <p:cNvSpPr/>
          <p:nvPr/>
        </p:nvSpPr>
        <p:spPr>
          <a:xfrm>
            <a:off x="0" y="0"/>
            <a:ext cx="9144000" cy="18859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9"/>
          <p:cNvSpPr/>
          <p:nvPr/>
        </p:nvSpPr>
        <p:spPr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9"/>
          <p:cNvSpPr txBox="1"/>
          <p:nvPr>
            <p:ph idx="1" type="subTitle"/>
          </p:nvPr>
        </p:nvSpPr>
        <p:spPr>
          <a:xfrm>
            <a:off x="1371600" y="21145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320"/>
              </a:spcBef>
              <a:spcAft>
                <a:spcPts val="0"/>
              </a:spcAft>
              <a:buSzPts val="1360"/>
              <a:buNone/>
              <a:defRPr b="1" sz="1600" cap="none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9" name="Google Shape;29;p9"/>
          <p:cNvCxnSpPr/>
          <p:nvPr/>
        </p:nvCxnSpPr>
        <p:spPr>
          <a:xfrm>
            <a:off x="155448" y="1815084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0" name="Google Shape;30;p9"/>
          <p:cNvSpPr/>
          <p:nvPr/>
        </p:nvSpPr>
        <p:spPr>
          <a:xfrm>
            <a:off x="152400" y="114300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9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9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9"/>
          <p:cNvSpPr txBox="1"/>
          <p:nvPr>
            <p:ph idx="12" type="sldNum"/>
          </p:nvPr>
        </p:nvSpPr>
        <p:spPr>
          <a:xfrm>
            <a:off x="4343400" y="1649588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4" name="Google Shape;34;p9"/>
          <p:cNvSpPr txBox="1"/>
          <p:nvPr>
            <p:ph type="ctrTitle"/>
          </p:nvPr>
        </p:nvSpPr>
        <p:spPr>
          <a:xfrm>
            <a:off x="685800" y="285750"/>
            <a:ext cx="77724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idx="1" type="subTitle"/>
          </p:nvPr>
        </p:nvSpPr>
        <p:spPr>
          <a:xfrm flipH="1">
            <a:off x="546575" y="2518225"/>
            <a:ext cx="8050800" cy="18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/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600"/>
              <a:buFont typeface="Georgia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ctrTitle"/>
          </p:nvPr>
        </p:nvSpPr>
        <p:spPr>
          <a:xfrm>
            <a:off x="4007825" y="1945343"/>
            <a:ext cx="4535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eorgia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0" name="Google Shape;40;p11"/>
          <p:cNvSpPr txBox="1"/>
          <p:nvPr>
            <p:ph idx="1" type="subTitle"/>
          </p:nvPr>
        </p:nvSpPr>
        <p:spPr>
          <a:xfrm>
            <a:off x="5621050" y="2620363"/>
            <a:ext cx="2922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Georgia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Georgia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Georgia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Georgia"/>
              <a:buNone/>
              <a:defRPr sz="1000"/>
            </a:lvl9pPr>
          </a:lstStyle>
          <a:p/>
        </p:txBody>
      </p:sp>
      <p:sp>
        <p:nvSpPr>
          <p:cNvPr id="41" name="Google Shape;41;p11"/>
          <p:cNvSpPr txBox="1"/>
          <p:nvPr>
            <p:ph idx="2" type="title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Georgia"/>
              <a:buNone/>
              <a:defRPr sz="7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>
                <a:solidFill>
                  <a:srgbClr val="7A979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4361688" y="769779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301752" y="1145286"/>
            <a:ext cx="850392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>
  <p:cSld name="Cabeçalho da Seção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8991600" y="14288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152400" y="1714500"/>
            <a:ext cx="8833104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155448" y="106764"/>
            <a:ext cx="8833104" cy="1604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368426" y="2057400"/>
            <a:ext cx="6480174" cy="12549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360"/>
              <a:buNone/>
              <a:defRPr b="1" sz="16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Georgia"/>
              <a:buNone/>
              <a:defRPr sz="1400">
                <a:solidFill>
                  <a:srgbClr val="888888"/>
                </a:solidFill>
              </a:defRPr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56" name="Google Shape;56;p13"/>
          <p:cNvSpPr/>
          <p:nvPr/>
        </p:nvSpPr>
        <p:spPr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152400" y="114300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60" name="Google Shape;60;p13"/>
          <p:cNvCxnSpPr/>
          <p:nvPr/>
        </p:nvCxnSpPr>
        <p:spPr>
          <a:xfrm>
            <a:off x="152400" y="182880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1" name="Google Shape;61;p13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/>
          <p:nvPr>
            <p:ph idx="12" type="sldNum"/>
          </p:nvPr>
        </p:nvSpPr>
        <p:spPr>
          <a:xfrm>
            <a:off x="4343400" y="1649588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4" name="Google Shape;64;p13"/>
          <p:cNvSpPr txBox="1"/>
          <p:nvPr>
            <p:ph type="title"/>
          </p:nvPr>
        </p:nvSpPr>
        <p:spPr>
          <a:xfrm>
            <a:off x="722313" y="400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Georgia"/>
              <a:buNone/>
              <a:defRPr b="0" sz="420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0" type="dt"/>
          </p:nvPr>
        </p:nvSpPr>
        <p:spPr>
          <a:xfrm>
            <a:off x="5791200" y="480745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4343400" y="780131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70" name="Google Shape;70;p14"/>
          <p:cNvCxnSpPr/>
          <p:nvPr/>
        </p:nvCxnSpPr>
        <p:spPr>
          <a:xfrm flipH="1" rot="10800000">
            <a:off x="4563081" y="1181739"/>
            <a:ext cx="8921" cy="3614668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01752" y="1028700"/>
            <a:ext cx="4038600" cy="3511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3537" lvl="0" marL="457200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2" type="body"/>
          </p:nvPr>
        </p:nvSpPr>
        <p:spPr>
          <a:xfrm>
            <a:off x="4800600" y="1028700"/>
            <a:ext cx="4038600" cy="3511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3537" lvl="0" marL="457200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15"/>
          <p:cNvCxnSpPr/>
          <p:nvPr/>
        </p:nvCxnSpPr>
        <p:spPr>
          <a:xfrm rot="10800000">
            <a:off x="4572000" y="1650206"/>
            <a:ext cx="0" cy="3140964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5" name="Google Shape;75;p15"/>
          <p:cNvSpPr/>
          <p:nvPr/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152400" y="1028700"/>
            <a:ext cx="8833104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145923" y="4793742"/>
            <a:ext cx="8833104" cy="233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301752" y="1143000"/>
            <a:ext cx="4040188" cy="54973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SzPts val="1870"/>
              <a:buNone/>
              <a:defRPr b="1" sz="2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350"/>
              <a:buNone/>
              <a:defRPr b="1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2" type="body"/>
          </p:nvPr>
        </p:nvSpPr>
        <p:spPr>
          <a:xfrm>
            <a:off x="4791331" y="1143000"/>
            <a:ext cx="4041775" cy="548640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SzPts val="1870"/>
              <a:buNone/>
              <a:defRPr b="1" sz="2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350"/>
              <a:buNone/>
              <a:defRPr b="1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5"/>
          <p:cNvSpPr txBox="1"/>
          <p:nvPr>
            <p:ph idx="11" type="ftr"/>
          </p:nvPr>
        </p:nvSpPr>
        <p:spPr>
          <a:xfrm>
            <a:off x="304800" y="4807458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85" name="Google Shape;85;p15"/>
          <p:cNvCxnSpPr/>
          <p:nvPr/>
        </p:nvCxnSpPr>
        <p:spPr>
          <a:xfrm>
            <a:off x="152400" y="96012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86" name="Google Shape;86;p15"/>
          <p:cNvSpPr/>
          <p:nvPr/>
        </p:nvSpPr>
        <p:spPr>
          <a:xfrm>
            <a:off x="152400" y="116586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 txBox="1"/>
          <p:nvPr>
            <p:ph idx="3" type="body"/>
          </p:nvPr>
        </p:nvSpPr>
        <p:spPr>
          <a:xfrm>
            <a:off x="301752" y="1853537"/>
            <a:ext cx="4041648" cy="2863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4" type="body"/>
          </p:nvPr>
        </p:nvSpPr>
        <p:spPr>
          <a:xfrm>
            <a:off x="4800600" y="1853537"/>
            <a:ext cx="4038600" cy="2866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89" name="Google Shape;89;p15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4343400" y="781812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2" name="Google Shape;92;p15"/>
          <p:cNvSpPr txBox="1"/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2" type="sldNum"/>
          </p:nvPr>
        </p:nvSpPr>
        <p:spPr>
          <a:xfrm>
            <a:off x="4343400" y="777015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7"/>
          <p:cNvSpPr/>
          <p:nvPr/>
        </p:nvSpPr>
        <p:spPr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7"/>
          <p:cNvSpPr/>
          <p:nvPr/>
        </p:nvSpPr>
        <p:spPr>
          <a:xfrm>
            <a:off x="152400" y="118872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4267200" y="4743450"/>
            <a:ext cx="609600" cy="3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/>
          <p:nvPr/>
        </p:nvSpPr>
        <p:spPr>
          <a:xfrm>
            <a:off x="152400" y="114300"/>
            <a:ext cx="8833104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0" y="0"/>
            <a:ext cx="9144000" cy="891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8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8"/>
          <p:cNvSpPr txBox="1"/>
          <p:nvPr>
            <p:ph type="title"/>
          </p:nvPr>
        </p:nvSpPr>
        <p:spPr>
          <a:xfrm>
            <a:off x="381000" y="685800"/>
            <a:ext cx="23622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Georgia"/>
              <a:buNone/>
              <a:defRPr b="1" sz="22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81000" y="1485901"/>
            <a:ext cx="2362200" cy="31087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17" name="Google Shape;117;p18"/>
          <p:cNvSpPr/>
          <p:nvPr/>
        </p:nvSpPr>
        <p:spPr>
          <a:xfrm>
            <a:off x="152400" y="114300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" name="Google Shape;118;p18"/>
          <p:cNvCxnSpPr/>
          <p:nvPr/>
        </p:nvCxnSpPr>
        <p:spPr>
          <a:xfrm>
            <a:off x="152400" y="40005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9" name="Google Shape;119;p18"/>
          <p:cNvSpPr txBox="1"/>
          <p:nvPr>
            <p:ph idx="2" type="body"/>
          </p:nvPr>
        </p:nvSpPr>
        <p:spPr>
          <a:xfrm>
            <a:off x="3124200" y="514350"/>
            <a:ext cx="5638800" cy="405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20" name="Google Shape;120;p18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8"/>
          <p:cNvSpPr txBox="1"/>
          <p:nvPr>
            <p:ph idx="12" type="sldNum"/>
          </p:nvPr>
        </p:nvSpPr>
        <p:spPr>
          <a:xfrm>
            <a:off x="1371600" y="234554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3" name="Google Shape;123;p18"/>
          <p:cNvSpPr/>
          <p:nvPr/>
        </p:nvSpPr>
        <p:spPr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8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8"/>
          <p:cNvSpPr txBox="1"/>
          <p:nvPr>
            <p:ph idx="11" type="ftr"/>
          </p:nvPr>
        </p:nvSpPr>
        <p:spPr>
          <a:xfrm>
            <a:off x="301752" y="4808136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19"/>
          <p:cNvCxnSpPr/>
          <p:nvPr/>
        </p:nvCxnSpPr>
        <p:spPr>
          <a:xfrm>
            <a:off x="152400" y="40005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28" name="Google Shape;128;p19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152400" y="114300"/>
            <a:ext cx="8833104" cy="226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152400" y="116586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9"/>
          <p:cNvSpPr txBox="1"/>
          <p:nvPr>
            <p:ph idx="12" type="sldNum"/>
          </p:nvPr>
        </p:nvSpPr>
        <p:spPr>
          <a:xfrm>
            <a:off x="1371600" y="234554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38" name="Google Shape;138;p19"/>
          <p:cNvSpPr txBox="1"/>
          <p:nvPr>
            <p:ph type="title"/>
          </p:nvPr>
        </p:nvSpPr>
        <p:spPr>
          <a:xfrm>
            <a:off x="3000375" y="3771900"/>
            <a:ext cx="5867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1"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9"/>
          <p:cNvSpPr/>
          <p:nvPr>
            <p:ph idx="2" type="pic"/>
          </p:nvPr>
        </p:nvSpPr>
        <p:spPr>
          <a:xfrm>
            <a:off x="3000375" y="457200"/>
            <a:ext cx="5867400" cy="32004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9"/>
          <p:cNvSpPr txBox="1"/>
          <p:nvPr>
            <p:ph idx="1" type="body"/>
          </p:nvPr>
        </p:nvSpPr>
        <p:spPr>
          <a:xfrm>
            <a:off x="381000" y="742950"/>
            <a:ext cx="2438400" cy="394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360"/>
              <a:buFont typeface="Georgia"/>
              <a:buNone/>
              <a:defRPr sz="1600">
                <a:solidFill>
                  <a:srgbClr val="FFFFFF"/>
                </a:solidFill>
              </a:defRPr>
            </a:lvl1pPr>
            <a:lvl2pPr indent="-281940" lvl="1" marL="914400" algn="l">
              <a:spcBef>
                <a:spcPts val="1000"/>
              </a:spcBef>
              <a:spcAft>
                <a:spcPts val="0"/>
              </a:spcAft>
              <a:buSzPts val="840"/>
              <a:buChar char="⚪"/>
              <a:defRPr sz="1200"/>
            </a:lvl2pPr>
            <a:lvl3pPr indent="-276225" lvl="2" marL="1371600" algn="l">
              <a:spcBef>
                <a:spcPts val="200"/>
              </a:spcBef>
              <a:spcAft>
                <a:spcPts val="0"/>
              </a:spcAft>
              <a:buSzPts val="750"/>
              <a:buChar char="⯍"/>
              <a:defRPr sz="1000"/>
            </a:lvl3pPr>
            <a:lvl4pPr indent="-268605" lvl="3" marL="1828800" algn="l">
              <a:spcBef>
                <a:spcPts val="180"/>
              </a:spcBef>
              <a:spcAft>
                <a:spcPts val="0"/>
              </a:spcAft>
              <a:buSzPts val="630"/>
              <a:buChar char="🞆"/>
              <a:defRPr sz="900"/>
            </a:lvl4pPr>
            <a:lvl5pPr indent="-28575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Char char="•"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41" name="Google Shape;141;p19"/>
          <p:cNvSpPr/>
          <p:nvPr/>
        </p:nvSpPr>
        <p:spPr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9"/>
          <p:cNvSpPr txBox="1"/>
          <p:nvPr>
            <p:ph idx="10" type="dt"/>
          </p:nvPr>
        </p:nvSpPr>
        <p:spPr>
          <a:xfrm>
            <a:off x="5788152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9"/>
          <p:cNvSpPr txBox="1"/>
          <p:nvPr>
            <p:ph idx="11" type="ftr"/>
          </p:nvPr>
        </p:nvSpPr>
        <p:spPr>
          <a:xfrm>
            <a:off x="301752" y="4808136"/>
            <a:ext cx="358444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0"/>
          <p:cNvSpPr txBox="1"/>
          <p:nvPr>
            <p:ph idx="1" type="body"/>
          </p:nvPr>
        </p:nvSpPr>
        <p:spPr>
          <a:xfrm rot="5400000">
            <a:off x="2844165" y="-1399413"/>
            <a:ext cx="3449574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0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idx="12" type="sldNum"/>
          </p:nvPr>
        </p:nvSpPr>
        <p:spPr>
          <a:xfrm>
            <a:off x="4343400" y="780131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1"/>
          <p:cNvSpPr/>
          <p:nvPr/>
        </p:nvSpPr>
        <p:spPr>
          <a:xfrm>
            <a:off x="7010400" y="0"/>
            <a:ext cx="2133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1"/>
          <p:cNvSpPr/>
          <p:nvPr/>
        </p:nvSpPr>
        <p:spPr>
          <a:xfrm>
            <a:off x="152400" y="116586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7" name="Google Shape;157;p21"/>
          <p:cNvCxnSpPr/>
          <p:nvPr/>
        </p:nvCxnSpPr>
        <p:spPr>
          <a:xfrm rot="5400000">
            <a:off x="4802505" y="2458593"/>
            <a:ext cx="4684014" cy="0"/>
          </a:xfrm>
          <a:prstGeom prst="straightConnector1">
            <a:avLst/>
          </a:prstGeom>
          <a:noFill/>
          <a:ln cap="flat" cmpd="sng" w="95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58" name="Google Shape;158;p21"/>
          <p:cNvSpPr/>
          <p:nvPr/>
        </p:nvSpPr>
        <p:spPr>
          <a:xfrm>
            <a:off x="6839712" y="2194322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6934200" y="2265188"/>
            <a:ext cx="420624" cy="315468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1"/>
          <p:cNvSpPr txBox="1"/>
          <p:nvPr>
            <p:ph idx="12" type="sldNum"/>
          </p:nvPr>
        </p:nvSpPr>
        <p:spPr>
          <a:xfrm>
            <a:off x="6915912" y="2257426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1" name="Google Shape;161;p21"/>
          <p:cNvSpPr txBox="1"/>
          <p:nvPr>
            <p:ph idx="1" type="body"/>
          </p:nvPr>
        </p:nvSpPr>
        <p:spPr>
          <a:xfrm rot="5400000">
            <a:off x="1398388" y="-864987"/>
            <a:ext cx="4366025" cy="6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62" name="Google Shape;162;p21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1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1"/>
          <p:cNvSpPr txBox="1"/>
          <p:nvPr>
            <p:ph type="title"/>
          </p:nvPr>
        </p:nvSpPr>
        <p:spPr>
          <a:xfrm rot="5400000">
            <a:off x="5920978" y="1699023"/>
            <a:ext cx="4388644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8"/>
          <p:cNvSpPr/>
          <p:nvPr/>
        </p:nvSpPr>
        <p:spPr>
          <a:xfrm>
            <a:off x="0" y="1"/>
            <a:ext cx="9144000" cy="10450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8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8"/>
          <p:cNvSpPr/>
          <p:nvPr/>
        </p:nvSpPr>
        <p:spPr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8"/>
          <p:cNvSpPr/>
          <p:nvPr/>
        </p:nvSpPr>
        <p:spPr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8"/>
          <p:cNvSpPr txBox="1"/>
          <p:nvPr>
            <p:ph idx="10" type="dt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1" type="ftr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8"/>
          <p:cNvSpPr/>
          <p:nvPr/>
        </p:nvSpPr>
        <p:spPr>
          <a:xfrm>
            <a:off x="152400" y="116586"/>
            <a:ext cx="8833104" cy="4910328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Google Shape;14;p8"/>
          <p:cNvCxnSpPr/>
          <p:nvPr/>
        </p:nvCxnSpPr>
        <p:spPr>
          <a:xfrm>
            <a:off x="152400" y="957557"/>
            <a:ext cx="8833104" cy="0"/>
          </a:xfrm>
          <a:prstGeom prst="straightConnector1">
            <a:avLst/>
          </a:prstGeom>
          <a:noFill/>
          <a:ln cap="flat" cmpd="sng" w="95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5" name="Google Shape;15;p8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8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8"/>
          <p:cNvSpPr txBox="1"/>
          <p:nvPr>
            <p:ph idx="12" type="sldNum"/>
          </p:nvPr>
        </p:nvSpPr>
        <p:spPr>
          <a:xfrm>
            <a:off x="4343400" y="780131"/>
            <a:ext cx="457200" cy="330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7A97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8" name="Google Shape;18;p8"/>
          <p:cNvSpPr txBox="1"/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301752" y="1143000"/>
            <a:ext cx="8534400" cy="3449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4332" lvl="0" marL="457200" marR="0" rtl="0" algn="l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Char char="⚫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2639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⚪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⯍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🞆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20039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B75640"/>
              </a:buClr>
              <a:buSzPts val="144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08609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B29D00"/>
              </a:buClr>
              <a:buSzPts val="126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"/>
          <p:cNvSpPr txBox="1"/>
          <p:nvPr>
            <p:ph idx="1" type="subTitle"/>
          </p:nvPr>
        </p:nvSpPr>
        <p:spPr>
          <a:xfrm>
            <a:off x="3274451" y="3349689"/>
            <a:ext cx="2473800" cy="3918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i="1" lang="pt-BR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AUTORES</a:t>
            </a:r>
            <a:endParaRPr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1894114" y="2075086"/>
            <a:ext cx="5234474" cy="7894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RESUMO</a:t>
            </a:r>
            <a:endParaRPr b="1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1"/>
          <p:cNvSpPr txBox="1"/>
          <p:nvPr/>
        </p:nvSpPr>
        <p:spPr>
          <a:xfrm>
            <a:off x="3335107" y="4664139"/>
            <a:ext cx="24738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</a:pPr>
            <a:r>
              <a:rPr b="1" i="0" lang="pt-BR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Mossoró/RN - 202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" name="Google Shape;172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34650"/>
            <a:ext cx="8839204" cy="1355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 txBox="1"/>
          <p:nvPr>
            <p:ph type="title"/>
          </p:nvPr>
        </p:nvSpPr>
        <p:spPr>
          <a:xfrm>
            <a:off x="2421000" y="180971"/>
            <a:ext cx="43020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endParaRPr b="1" sz="32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"/>
          <p:cNvSpPr txBox="1"/>
          <p:nvPr>
            <p:ph idx="1" type="subTitle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Texto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"/>
          <p:cNvSpPr txBox="1"/>
          <p:nvPr>
            <p:ph idx="1" type="subTitle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Texto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3"/>
          <p:cNvSpPr txBox="1"/>
          <p:nvPr>
            <p:ph type="title"/>
          </p:nvPr>
        </p:nvSpPr>
        <p:spPr>
          <a:xfrm>
            <a:off x="2421000" y="218291"/>
            <a:ext cx="43020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METODOLOGIA</a:t>
            </a:r>
            <a:endParaRPr b="1" sz="32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>
            <p:ph idx="1" type="subTitle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Texto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4"/>
          <p:cNvSpPr txBox="1"/>
          <p:nvPr>
            <p:ph type="title"/>
          </p:nvPr>
        </p:nvSpPr>
        <p:spPr>
          <a:xfrm>
            <a:off x="1614189" y="190298"/>
            <a:ext cx="6130211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E DISCUSSÃO</a:t>
            </a:r>
            <a:endParaRPr b="1" sz="32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/>
          <p:nvPr>
            <p:ph idx="1" type="subTitle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Texto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/>
          </a:p>
          <a:p>
            <a:pPr indent="-1714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pt-BR" sz="2600">
                <a:latin typeface="Times New Roman"/>
                <a:ea typeface="Times New Roman"/>
                <a:cs typeface="Times New Roman"/>
                <a:sym typeface="Times New Roman"/>
              </a:rPr>
              <a:t>1231233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p5"/>
          <p:cNvSpPr txBox="1"/>
          <p:nvPr/>
        </p:nvSpPr>
        <p:spPr>
          <a:xfrm>
            <a:off x="2514306" y="143648"/>
            <a:ext cx="43020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CONCLUSÕES</a:t>
            </a:r>
            <a:endParaRPr b="1" i="0" sz="3200" u="none" cap="none" strike="noStrik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/>
          <p:nvPr>
            <p:ph idx="1" type="subTitle"/>
          </p:nvPr>
        </p:nvSpPr>
        <p:spPr>
          <a:xfrm flipH="1">
            <a:off x="322641" y="1492898"/>
            <a:ext cx="8050800" cy="2523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pt-BR" sz="2000">
                <a:latin typeface="Times New Roman"/>
                <a:ea typeface="Times New Roman"/>
                <a:cs typeface="Times New Roman"/>
                <a:sym typeface="Times New Roman"/>
              </a:rPr>
              <a:t>Exemplo de Referência: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pt-BR" sz="2000">
                <a:latin typeface="Times New Roman"/>
                <a:ea typeface="Times New Roman"/>
                <a:cs typeface="Times New Roman"/>
                <a:sym typeface="Times New Roman"/>
              </a:rPr>
              <a:t>COSTA, Marcelo Fernandes. Modelo de crença em saúde para determinantes de risco para contaminação por coronavírus. </a:t>
            </a:r>
            <a:r>
              <a:rPr b="1" lang="pt-BR" sz="2000">
                <a:latin typeface="Times New Roman"/>
                <a:ea typeface="Times New Roman"/>
                <a:cs typeface="Times New Roman"/>
                <a:sym typeface="Times New Roman"/>
              </a:rPr>
              <a:t>Revista de Saúde Pública</a:t>
            </a:r>
            <a:r>
              <a:rPr lang="pt-BR" sz="2000">
                <a:latin typeface="Times New Roman"/>
                <a:ea typeface="Times New Roman"/>
                <a:cs typeface="Times New Roman"/>
                <a:sym typeface="Times New Roman"/>
              </a:rPr>
              <a:t>, São Paulo v. 54, n. 47. 2020.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6"/>
          <p:cNvSpPr txBox="1"/>
          <p:nvPr>
            <p:ph type="title"/>
          </p:nvPr>
        </p:nvSpPr>
        <p:spPr>
          <a:xfrm>
            <a:off x="2514306" y="171641"/>
            <a:ext cx="43020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</a:t>
            </a:r>
            <a:endParaRPr b="1" sz="32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 txBox="1"/>
          <p:nvPr>
            <p:ph type="ctrTitle"/>
          </p:nvPr>
        </p:nvSpPr>
        <p:spPr>
          <a:xfrm>
            <a:off x="743441" y="0"/>
            <a:ext cx="7657117" cy="8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Times New Roman"/>
              <a:buNone/>
            </a:pPr>
            <a:r>
              <a:rPr b="1" lang="pt-BR" sz="32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AGRADECIMENTOS</a:t>
            </a:r>
            <a:endParaRPr b="1" sz="32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7"/>
          <p:cNvSpPr txBox="1"/>
          <p:nvPr>
            <p:ph idx="1" type="subTitle"/>
          </p:nvPr>
        </p:nvSpPr>
        <p:spPr>
          <a:xfrm flipH="1">
            <a:off x="1097130" y="1352940"/>
            <a:ext cx="7375066" cy="2523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pt-BR" sz="2000">
                <a:latin typeface="Times New Roman"/>
                <a:ea typeface="Times New Roman"/>
                <a:cs typeface="Times New Roman"/>
                <a:sym typeface="Times New Roman"/>
              </a:rPr>
              <a:t>“Xxxxxxxxxxxxxxxxxxxxxxxxxxxxxxxxxxxxxxxxxxxxxxxxxxxxxxxxxxxxxxxxxxxxx”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0" y="4863717"/>
            <a:ext cx="678335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Não obrigatório.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ívico">
  <a:themeElements>
    <a:clrScheme name="Cívico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José Garcia</dc:creator>
</cp:coreProperties>
</file>