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2" r:id="rId1"/>
  </p:sldMasterIdLst>
  <p:notesMasterIdLst>
    <p:notesMasterId r:id="rId9"/>
  </p:notesMasterIdLst>
  <p:sldIdLst>
    <p:sldId id="256" r:id="rId2"/>
    <p:sldId id="257" r:id="rId3"/>
    <p:sldId id="260" r:id="rId4"/>
    <p:sldId id="261" r:id="rId5"/>
    <p:sldId id="262" r:id="rId6"/>
    <p:sldId id="263" r:id="rId7"/>
    <p:sldId id="259" r:id="rId8"/>
  </p:sldIdLst>
  <p:sldSz cx="9144000" cy="5143500" type="screen16x9"/>
  <p:notesSz cx="6858000" cy="9144000"/>
  <p:embeddedFontLst>
    <p:embeddedFont>
      <p:font typeface="Hind Vadodara Light" panose="020B0604020202020204" charset="0"/>
      <p:regular r:id="rId10"/>
      <p:bold r:id="rId11"/>
    </p:embeddedFont>
    <p:embeddedFont>
      <p:font typeface="Raleway" panose="020B0604020202020204" charset="0"/>
      <p:regular r:id="rId12"/>
      <p:bold r:id="rId13"/>
      <p:italic r:id="rId14"/>
      <p:boldItalic r:id="rId15"/>
    </p:embeddedFont>
    <p:embeddedFont>
      <p:font typeface="Fira Sans Extra Condensed Medium" panose="020B0604020202020204" charset="0"/>
      <p:regular r:id="rId16"/>
      <p:bold r:id="rId17"/>
      <p:italic r:id="rId18"/>
      <p:boldItalic r:id="rId19"/>
    </p:embeddedFont>
    <p:embeddedFont>
      <p:font typeface="Teko Light" panose="020B0604020202020204" charset="0"/>
      <p:regular r:id="rId20"/>
      <p:bold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2880">
          <p15:clr>
            <a:srgbClr val="9AA0A6"/>
          </p15:clr>
        </p15:guide>
        <p15:guide id="2" orient="horz" pos="2846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4EE86F3-9981-46CA-84DC-BB85B6F48B8A}">
  <a:tblStyle styleId="{A4EE86F3-9981-46CA-84DC-BB85B6F48B8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8" d="100"/>
          <a:sy n="88" d="100"/>
        </p:scale>
        <p:origin x="792" y="78"/>
      </p:cViewPr>
      <p:guideLst>
        <p:guide pos="2880"/>
        <p:guide orient="horz" pos="284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12.fntdata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23" Type="http://schemas.openxmlformats.org/officeDocument/2006/relationships/viewProps" Target="viewProps.xml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3974452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63da1a438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63da1a438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255168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63da1a4385_0_16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63da1a4385_0_163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433643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63da1a4385_0_16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63da1a4385_0_163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841005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63da1a4385_0_16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63da1a4385_0_163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519419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63da1a4385_0_16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63da1a4385_0_163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92866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63da1a4385_0_16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63da1a4385_0_163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737841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6320de4b7d_0_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6320de4b7d_0_1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214544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2481725" y="1331450"/>
            <a:ext cx="4180500" cy="1745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None/>
              <a:defRPr sz="5200"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None/>
              <a:defRPr sz="5200"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None/>
              <a:defRPr sz="5200"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None/>
              <a:defRPr sz="5200"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None/>
              <a:defRPr sz="5200"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None/>
              <a:defRPr sz="5200"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None/>
              <a:defRPr sz="5200"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None/>
              <a:defRPr sz="52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3335000" y="3257551"/>
            <a:ext cx="2473800" cy="47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4007825" y="1945343"/>
            <a:ext cx="4535700" cy="82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60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5621050" y="2620363"/>
            <a:ext cx="29223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title" idx="2" hasCustomPrompt="1"/>
          </p:nvPr>
        </p:nvSpPr>
        <p:spPr>
          <a:xfrm>
            <a:off x="2595072" y="2093275"/>
            <a:ext cx="1053000" cy="577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500"/>
              <a:buNone/>
              <a:defRPr sz="72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500"/>
              <a:buFont typeface="Fira Sans Extra Condensed Medium"/>
              <a:buNone/>
              <a:defRPr sz="5500">
                <a:solidFill>
                  <a:schemeClr val="l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500"/>
              <a:buFont typeface="Fira Sans Extra Condensed Medium"/>
              <a:buNone/>
              <a:defRPr sz="5500">
                <a:solidFill>
                  <a:schemeClr val="l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500"/>
              <a:buFont typeface="Fira Sans Extra Condensed Medium"/>
              <a:buNone/>
              <a:defRPr sz="5500">
                <a:solidFill>
                  <a:schemeClr val="l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500"/>
              <a:buFont typeface="Fira Sans Extra Condensed Medium"/>
              <a:buNone/>
              <a:defRPr sz="5500">
                <a:solidFill>
                  <a:schemeClr val="l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500"/>
              <a:buFont typeface="Fira Sans Extra Condensed Medium"/>
              <a:buNone/>
              <a:defRPr sz="5500">
                <a:solidFill>
                  <a:schemeClr val="l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500"/>
              <a:buFont typeface="Fira Sans Extra Condensed Medium"/>
              <a:buNone/>
              <a:defRPr sz="5500">
                <a:solidFill>
                  <a:schemeClr val="l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500"/>
              <a:buFont typeface="Fira Sans Extra Condensed Medium"/>
              <a:buNone/>
              <a:defRPr sz="5500">
                <a:solidFill>
                  <a:schemeClr val="l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500"/>
              <a:buFont typeface="Fira Sans Extra Condensed Medium"/>
              <a:buNone/>
              <a:defRPr sz="5500">
                <a:solidFill>
                  <a:schemeClr val="l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>
            <a:spLocks noGrp="1"/>
          </p:cNvSpPr>
          <p:nvPr>
            <p:ph type="subTitle" idx="1"/>
          </p:nvPr>
        </p:nvSpPr>
        <p:spPr>
          <a:xfrm flipH="1">
            <a:off x="546575" y="2518225"/>
            <a:ext cx="8050800" cy="188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aleway"/>
              <a:buAutoNum type="arabicPeriod"/>
              <a:defRPr sz="1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200"/>
            </a:lvl9pPr>
          </a:lstStyle>
          <a:p>
            <a:endParaRPr/>
          </a:p>
        </p:txBody>
      </p:sp>
      <p:sp>
        <p:nvSpPr>
          <p:cNvPr id="28" name="Google Shape;28;p7"/>
          <p:cNvSpPr txBox="1">
            <a:spLocks noGrp="1"/>
          </p:cNvSpPr>
          <p:nvPr>
            <p:ph type="title"/>
          </p:nvPr>
        </p:nvSpPr>
        <p:spPr>
          <a:xfrm>
            <a:off x="2421000" y="283608"/>
            <a:ext cx="4302000" cy="63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9"/>
          <p:cNvSpPr txBox="1">
            <a:spLocks noGrp="1"/>
          </p:cNvSpPr>
          <p:nvPr>
            <p:ph type="title"/>
          </p:nvPr>
        </p:nvSpPr>
        <p:spPr>
          <a:xfrm>
            <a:off x="625025" y="35533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7200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3" name="Google Shape;33;p9"/>
          <p:cNvSpPr txBox="1">
            <a:spLocks noGrp="1"/>
          </p:cNvSpPr>
          <p:nvPr>
            <p:ph type="subTitle" idx="1"/>
          </p:nvPr>
        </p:nvSpPr>
        <p:spPr>
          <a:xfrm>
            <a:off x="625025" y="1331190"/>
            <a:ext cx="3375300" cy="143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11">
    <p:bg>
      <p:bgPr>
        <a:solidFill>
          <a:schemeClr val="lt2"/>
        </a:solidFill>
        <a:effectLst/>
      </p:bgPr>
    </p:bg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noFill/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2400">
                <a:solidFill>
                  <a:schemeClr val="dk1"/>
                </a:solidFill>
                <a:latin typeface="Teko Light"/>
                <a:ea typeface="Teko Light"/>
                <a:cs typeface="Teko Light"/>
                <a:sym typeface="Teko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2400">
                <a:solidFill>
                  <a:schemeClr val="dk1"/>
                </a:solidFill>
                <a:latin typeface="Teko Light"/>
                <a:ea typeface="Teko Light"/>
                <a:cs typeface="Teko Light"/>
                <a:sym typeface="Teko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2400">
                <a:solidFill>
                  <a:schemeClr val="dk1"/>
                </a:solidFill>
                <a:latin typeface="Teko Light"/>
                <a:ea typeface="Teko Light"/>
                <a:cs typeface="Teko Light"/>
                <a:sym typeface="Teko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2400">
                <a:solidFill>
                  <a:schemeClr val="dk1"/>
                </a:solidFill>
                <a:latin typeface="Teko Light"/>
                <a:ea typeface="Teko Light"/>
                <a:cs typeface="Teko Light"/>
                <a:sym typeface="Teko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2400">
                <a:solidFill>
                  <a:schemeClr val="dk1"/>
                </a:solidFill>
                <a:latin typeface="Teko Light"/>
                <a:ea typeface="Teko Light"/>
                <a:cs typeface="Teko Light"/>
                <a:sym typeface="Teko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2400">
                <a:solidFill>
                  <a:schemeClr val="dk1"/>
                </a:solidFill>
                <a:latin typeface="Teko Light"/>
                <a:ea typeface="Teko Light"/>
                <a:cs typeface="Teko Light"/>
                <a:sym typeface="Teko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2400">
                <a:solidFill>
                  <a:schemeClr val="dk1"/>
                </a:solidFill>
                <a:latin typeface="Teko Light"/>
                <a:ea typeface="Teko Light"/>
                <a:cs typeface="Teko Light"/>
                <a:sym typeface="Teko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2400">
                <a:solidFill>
                  <a:schemeClr val="dk1"/>
                </a:solidFill>
                <a:latin typeface="Teko Light"/>
                <a:ea typeface="Teko Light"/>
                <a:cs typeface="Teko Light"/>
                <a:sym typeface="Teko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2400">
                <a:solidFill>
                  <a:schemeClr val="dk1"/>
                </a:solidFill>
                <a:latin typeface="Teko Light"/>
                <a:ea typeface="Teko Light"/>
                <a:cs typeface="Teko Light"/>
                <a:sym typeface="Teko Ligh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ind Vadodara Light"/>
              <a:buChar char="●"/>
              <a:defRPr sz="1800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ind Vadodara Light"/>
              <a:buChar char="○"/>
              <a:defRPr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2pPr>
            <a:lvl3pPr marL="1371600" lvl="2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ind Vadodara Light"/>
              <a:buChar char="■"/>
              <a:defRPr sz="1200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3pPr>
            <a:lvl4pPr marL="1828800" lvl="3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ind Vadodara Light"/>
              <a:buChar char="●"/>
              <a:defRPr sz="1200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4pPr>
            <a:lvl5pPr marL="2286000" lvl="4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ind Vadodara Light"/>
              <a:buChar char="○"/>
              <a:defRPr sz="1200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5pPr>
            <a:lvl6pPr marL="2743200" lvl="5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ind Vadodara Light"/>
              <a:buChar char="■"/>
              <a:defRPr sz="1200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6pPr>
            <a:lvl7pPr marL="3200400" lvl="6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ind Vadodara Light"/>
              <a:buChar char="●"/>
              <a:defRPr sz="1200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7pPr>
            <a:lvl8pPr marL="3657600" lvl="7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ind Vadodara Light"/>
              <a:buChar char="○"/>
              <a:defRPr sz="1200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8pPr>
            <a:lvl9pPr marL="4114800" lvl="8" indent="-30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200"/>
              <a:buFont typeface="Hind Vadodara Light"/>
              <a:buChar char="■"/>
              <a:defRPr sz="1200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3" r:id="rId3"/>
    <p:sldLayoutId id="2147483655" r:id="rId4"/>
    <p:sldLayoutId id="2147483669" r:id="rId5"/>
    <p:sldLayoutId id="2147483670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000"/>
                    </a14:imgEffect>
                    <a14:imgEffect>
                      <a14:colorTemperature colorTemp="5300"/>
                    </a14:imgEffect>
                  </a14:imgLayer>
                </a14:imgProps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7"/>
          <p:cNvSpPr txBox="1">
            <a:spLocks noGrp="1"/>
          </p:cNvSpPr>
          <p:nvPr>
            <p:ph type="subTitle" idx="1"/>
          </p:nvPr>
        </p:nvSpPr>
        <p:spPr>
          <a:xfrm>
            <a:off x="3274451" y="3349689"/>
            <a:ext cx="2473800" cy="39188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Autores</a:t>
            </a:r>
            <a:endParaRPr sz="20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Google Shape;135;p28"/>
          <p:cNvSpPr txBox="1">
            <a:spLocks/>
          </p:cNvSpPr>
          <p:nvPr/>
        </p:nvSpPr>
        <p:spPr>
          <a:xfrm>
            <a:off x="1894114" y="2075086"/>
            <a:ext cx="5234474" cy="789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Font typeface="Teko Light"/>
              <a:buNone/>
              <a:defRPr sz="6000" b="0" i="0" u="none" strike="noStrike" cap="none">
                <a:solidFill>
                  <a:schemeClr val="dk1"/>
                </a:solidFill>
                <a:latin typeface="Teko Light"/>
                <a:ea typeface="Teko Light"/>
                <a:cs typeface="Teko Light"/>
                <a:sym typeface="Teko Ligh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Font typeface="Teko Light"/>
              <a:buNone/>
              <a:defRPr sz="5200" b="0" i="0" u="none" strike="noStrike" cap="none">
                <a:solidFill>
                  <a:schemeClr val="lt2"/>
                </a:solidFill>
                <a:latin typeface="Teko Light"/>
                <a:ea typeface="Teko Light"/>
                <a:cs typeface="Teko Light"/>
                <a:sym typeface="Teko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Font typeface="Teko Light"/>
              <a:buNone/>
              <a:defRPr sz="5200" b="0" i="0" u="none" strike="noStrike" cap="none">
                <a:solidFill>
                  <a:schemeClr val="lt2"/>
                </a:solidFill>
                <a:latin typeface="Teko Light"/>
                <a:ea typeface="Teko Light"/>
                <a:cs typeface="Teko Light"/>
                <a:sym typeface="Teko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Font typeface="Teko Light"/>
              <a:buNone/>
              <a:defRPr sz="5200" b="0" i="0" u="none" strike="noStrike" cap="none">
                <a:solidFill>
                  <a:schemeClr val="lt2"/>
                </a:solidFill>
                <a:latin typeface="Teko Light"/>
                <a:ea typeface="Teko Light"/>
                <a:cs typeface="Teko Light"/>
                <a:sym typeface="Teko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Font typeface="Teko Light"/>
              <a:buNone/>
              <a:defRPr sz="5200" b="0" i="0" u="none" strike="noStrike" cap="none">
                <a:solidFill>
                  <a:schemeClr val="lt2"/>
                </a:solidFill>
                <a:latin typeface="Teko Light"/>
                <a:ea typeface="Teko Light"/>
                <a:cs typeface="Teko Light"/>
                <a:sym typeface="Teko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Font typeface="Teko Light"/>
              <a:buNone/>
              <a:defRPr sz="5200" b="0" i="0" u="none" strike="noStrike" cap="none">
                <a:solidFill>
                  <a:schemeClr val="lt2"/>
                </a:solidFill>
                <a:latin typeface="Teko Light"/>
                <a:ea typeface="Teko Light"/>
                <a:cs typeface="Teko Light"/>
                <a:sym typeface="Teko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Font typeface="Teko Light"/>
              <a:buNone/>
              <a:defRPr sz="5200" b="0" i="0" u="none" strike="noStrike" cap="none">
                <a:solidFill>
                  <a:schemeClr val="lt2"/>
                </a:solidFill>
                <a:latin typeface="Teko Light"/>
                <a:ea typeface="Teko Light"/>
                <a:cs typeface="Teko Light"/>
                <a:sym typeface="Teko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Font typeface="Teko Light"/>
              <a:buNone/>
              <a:defRPr sz="5200" b="0" i="0" u="none" strike="noStrike" cap="none">
                <a:solidFill>
                  <a:schemeClr val="lt2"/>
                </a:solidFill>
                <a:latin typeface="Teko Light"/>
                <a:ea typeface="Teko Light"/>
                <a:cs typeface="Teko Light"/>
                <a:sym typeface="Teko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Font typeface="Teko Light"/>
              <a:buNone/>
              <a:defRPr sz="5200" b="0" i="0" u="none" strike="noStrike" cap="none">
                <a:solidFill>
                  <a:schemeClr val="lt2"/>
                </a:solidFill>
                <a:latin typeface="Teko Light"/>
                <a:ea typeface="Teko Light"/>
                <a:cs typeface="Teko Light"/>
                <a:sym typeface="Teko Light"/>
              </a:defRPr>
            </a:lvl9pPr>
          </a:lstStyle>
          <a:p>
            <a:r>
              <a:rPr lang="pt-BR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TÍTULO DO RESUMO</a:t>
            </a:r>
            <a:endParaRPr lang="pt-BR" sz="3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Google Shape;130;p27"/>
          <p:cNvSpPr txBox="1">
            <a:spLocks/>
          </p:cNvSpPr>
          <p:nvPr/>
        </p:nvSpPr>
        <p:spPr>
          <a:xfrm>
            <a:off x="1378682" y="4751614"/>
            <a:ext cx="2473800" cy="391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ind Vadodara Light"/>
              <a:buNone/>
              <a:defRPr sz="14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ind Vadodara Light"/>
              <a:buNone/>
              <a:defRPr sz="28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ind Vadodara Light"/>
              <a:buNone/>
              <a:defRPr sz="28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ind Vadodara Light"/>
              <a:buNone/>
              <a:defRPr sz="28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ind Vadodara Light"/>
              <a:buNone/>
              <a:defRPr sz="28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ind Vadodara Light"/>
              <a:buNone/>
              <a:defRPr sz="28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ind Vadodara Light"/>
              <a:buNone/>
              <a:defRPr sz="28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ind Vadodara Light"/>
              <a:buNone/>
              <a:defRPr sz="28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ind Vadodara Light"/>
              <a:buNone/>
              <a:defRPr sz="28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9pPr>
          </a:lstStyle>
          <a:p>
            <a:pPr marL="0" indent="0"/>
            <a:r>
              <a:rPr lang="pt-BR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Mossoró/RN - 2020</a:t>
            </a:r>
            <a:endParaRPr lang="pt-BR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Imagem 6" descr="C:\Users\Garcia\Downloads\Seseic_-_III_SESEIC-removebg-preview.pn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625" b="36875"/>
          <a:stretch/>
        </p:blipFill>
        <p:spPr bwMode="auto">
          <a:xfrm>
            <a:off x="3274451" y="31795"/>
            <a:ext cx="5770000" cy="18752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</a14:imgLayer>
                </a14:imgProps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8"/>
          <p:cNvSpPr txBox="1">
            <a:spLocks noGrp="1"/>
          </p:cNvSpPr>
          <p:nvPr>
            <p:ph type="title"/>
          </p:nvPr>
        </p:nvSpPr>
        <p:spPr>
          <a:xfrm>
            <a:off x="2421000" y="283608"/>
            <a:ext cx="4302000" cy="63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 dirty="0" smtClean="0">
                <a:latin typeface="Times New Roman" pitchFamily="18" charset="0"/>
                <a:cs typeface="Times New Roman" pitchFamily="18" charset="0"/>
              </a:rPr>
              <a:t>INTRODUÇÃO</a:t>
            </a:r>
            <a:endParaRPr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6" name="Google Shape;136;p28"/>
          <p:cNvSpPr txBox="1">
            <a:spLocks noGrp="1"/>
          </p:cNvSpPr>
          <p:nvPr>
            <p:ph type="subTitle" idx="1"/>
          </p:nvPr>
        </p:nvSpPr>
        <p:spPr>
          <a:xfrm flipH="1">
            <a:off x="462600" y="1492898"/>
            <a:ext cx="8050800" cy="252347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00" dirty="0" smtClean="0">
                <a:latin typeface="Times New Roman" pitchFamily="18" charset="0"/>
                <a:cs typeface="Times New Roman" pitchFamily="18" charset="0"/>
              </a:rPr>
              <a:t>Texto</a:t>
            </a:r>
          </a:p>
          <a:p>
            <a:pPr marL="17145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pt-BR" sz="2600" dirty="0" smtClean="0">
                <a:latin typeface="Times New Roman" pitchFamily="18" charset="0"/>
                <a:cs typeface="Times New Roman" pitchFamily="18" charset="0"/>
              </a:rPr>
              <a:t>1231233</a:t>
            </a:r>
          </a:p>
          <a:p>
            <a:pPr marL="17145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pt-BR" sz="2600" dirty="0" smtClean="0">
                <a:latin typeface="Times New Roman" pitchFamily="18" charset="0"/>
                <a:cs typeface="Times New Roman" pitchFamily="18" charset="0"/>
              </a:rPr>
              <a:t>1231233</a:t>
            </a:r>
            <a:endParaRPr sz="2600" dirty="0">
              <a:latin typeface="Times New Roman" pitchFamily="18" charset="0"/>
              <a:cs typeface="Times New Roman" pitchFamily="18" charset="0"/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 sz="2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</a14:imgLayer>
                </a14:imgProps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8"/>
          <p:cNvSpPr txBox="1">
            <a:spLocks noGrp="1"/>
          </p:cNvSpPr>
          <p:nvPr>
            <p:ph type="title"/>
          </p:nvPr>
        </p:nvSpPr>
        <p:spPr>
          <a:xfrm>
            <a:off x="2421000" y="283608"/>
            <a:ext cx="4302000" cy="63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 dirty="0" smtClean="0">
                <a:latin typeface="Times New Roman" pitchFamily="18" charset="0"/>
                <a:cs typeface="Times New Roman" pitchFamily="18" charset="0"/>
              </a:rPr>
              <a:t>METODOLOGIA</a:t>
            </a:r>
            <a:endParaRPr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6" name="Google Shape;136;p28"/>
          <p:cNvSpPr txBox="1">
            <a:spLocks noGrp="1"/>
          </p:cNvSpPr>
          <p:nvPr>
            <p:ph type="subTitle" idx="1"/>
          </p:nvPr>
        </p:nvSpPr>
        <p:spPr>
          <a:xfrm flipH="1">
            <a:off x="462600" y="1492898"/>
            <a:ext cx="8050800" cy="252347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00" dirty="0" smtClean="0">
                <a:latin typeface="Times New Roman" pitchFamily="18" charset="0"/>
                <a:cs typeface="Times New Roman" pitchFamily="18" charset="0"/>
              </a:rPr>
              <a:t>Texto</a:t>
            </a:r>
          </a:p>
          <a:p>
            <a:pPr marL="17145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pt-BR" sz="2600" dirty="0" smtClean="0">
                <a:latin typeface="Times New Roman" pitchFamily="18" charset="0"/>
                <a:cs typeface="Times New Roman" pitchFamily="18" charset="0"/>
              </a:rPr>
              <a:t>1231233</a:t>
            </a:r>
          </a:p>
          <a:p>
            <a:pPr marL="17145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pt-BR" sz="2600" dirty="0" smtClean="0">
                <a:latin typeface="Times New Roman" pitchFamily="18" charset="0"/>
                <a:cs typeface="Times New Roman" pitchFamily="18" charset="0"/>
              </a:rPr>
              <a:t>1231233</a:t>
            </a:r>
            <a:endParaRPr sz="2600" dirty="0">
              <a:latin typeface="Times New Roman" pitchFamily="18" charset="0"/>
              <a:cs typeface="Times New Roman" pitchFamily="18" charset="0"/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 sz="2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9907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</a14:imgLayer>
                </a14:imgProps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8"/>
          <p:cNvSpPr txBox="1">
            <a:spLocks noGrp="1"/>
          </p:cNvSpPr>
          <p:nvPr>
            <p:ph type="title"/>
          </p:nvPr>
        </p:nvSpPr>
        <p:spPr>
          <a:xfrm>
            <a:off x="1782147" y="283608"/>
            <a:ext cx="6130211" cy="63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 dirty="0" smtClean="0">
                <a:latin typeface="Times New Roman" pitchFamily="18" charset="0"/>
                <a:cs typeface="Times New Roman" pitchFamily="18" charset="0"/>
              </a:rPr>
              <a:t>RESULTADOS E DISCUSSÃO</a:t>
            </a:r>
            <a:endParaRPr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6" name="Google Shape;136;p28"/>
          <p:cNvSpPr txBox="1">
            <a:spLocks noGrp="1"/>
          </p:cNvSpPr>
          <p:nvPr>
            <p:ph type="subTitle" idx="1"/>
          </p:nvPr>
        </p:nvSpPr>
        <p:spPr>
          <a:xfrm flipH="1">
            <a:off x="462600" y="1492898"/>
            <a:ext cx="8050800" cy="252347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00" dirty="0" smtClean="0">
                <a:latin typeface="Times New Roman" pitchFamily="18" charset="0"/>
                <a:cs typeface="Times New Roman" pitchFamily="18" charset="0"/>
              </a:rPr>
              <a:t>Texto</a:t>
            </a:r>
          </a:p>
          <a:p>
            <a:pPr marL="17145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pt-BR" sz="2600" dirty="0" smtClean="0">
                <a:latin typeface="Times New Roman" pitchFamily="18" charset="0"/>
                <a:cs typeface="Times New Roman" pitchFamily="18" charset="0"/>
              </a:rPr>
              <a:t>1231233</a:t>
            </a:r>
          </a:p>
          <a:p>
            <a:pPr marL="17145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pt-BR" sz="2600" dirty="0" smtClean="0">
                <a:latin typeface="Times New Roman" pitchFamily="18" charset="0"/>
                <a:cs typeface="Times New Roman" pitchFamily="18" charset="0"/>
              </a:rPr>
              <a:t>1231233</a:t>
            </a:r>
            <a:endParaRPr sz="2600" dirty="0">
              <a:latin typeface="Times New Roman" pitchFamily="18" charset="0"/>
              <a:cs typeface="Times New Roman" pitchFamily="18" charset="0"/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 sz="2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6114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</a14:imgLayer>
                </a14:imgProps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8"/>
          <p:cNvSpPr txBox="1">
            <a:spLocks noGrp="1"/>
          </p:cNvSpPr>
          <p:nvPr>
            <p:ph type="title"/>
          </p:nvPr>
        </p:nvSpPr>
        <p:spPr>
          <a:xfrm>
            <a:off x="2421000" y="283608"/>
            <a:ext cx="4302000" cy="63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 smtClean="0">
                <a:latin typeface="Times New Roman" pitchFamily="18" charset="0"/>
                <a:cs typeface="Times New Roman" pitchFamily="18" charset="0"/>
              </a:rPr>
              <a:t>CONCLUSÕES</a:t>
            </a:r>
            <a:endParaRPr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6" name="Google Shape;136;p28"/>
          <p:cNvSpPr txBox="1">
            <a:spLocks noGrp="1"/>
          </p:cNvSpPr>
          <p:nvPr>
            <p:ph type="subTitle" idx="1"/>
          </p:nvPr>
        </p:nvSpPr>
        <p:spPr>
          <a:xfrm flipH="1">
            <a:off x="462600" y="1492898"/>
            <a:ext cx="8050800" cy="252347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00" dirty="0" smtClean="0">
                <a:latin typeface="Times New Roman" pitchFamily="18" charset="0"/>
                <a:cs typeface="Times New Roman" pitchFamily="18" charset="0"/>
              </a:rPr>
              <a:t>Texto</a:t>
            </a:r>
          </a:p>
          <a:p>
            <a:pPr marL="17145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pt-BR" sz="2600" dirty="0" smtClean="0">
                <a:latin typeface="Times New Roman" pitchFamily="18" charset="0"/>
                <a:cs typeface="Times New Roman" pitchFamily="18" charset="0"/>
              </a:rPr>
              <a:t>1231233</a:t>
            </a:r>
          </a:p>
          <a:p>
            <a:pPr marL="17145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pt-BR" sz="2600" dirty="0" smtClean="0">
                <a:latin typeface="Times New Roman" pitchFamily="18" charset="0"/>
                <a:cs typeface="Times New Roman" pitchFamily="18" charset="0"/>
              </a:rPr>
              <a:t>1231233</a:t>
            </a:r>
            <a:endParaRPr sz="2600" dirty="0">
              <a:latin typeface="Times New Roman" pitchFamily="18" charset="0"/>
              <a:cs typeface="Times New Roman" pitchFamily="18" charset="0"/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 sz="2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3661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</a14:imgLayer>
                </a14:imgProps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8"/>
          <p:cNvSpPr txBox="1">
            <a:spLocks noGrp="1"/>
          </p:cNvSpPr>
          <p:nvPr>
            <p:ph type="title"/>
          </p:nvPr>
        </p:nvSpPr>
        <p:spPr>
          <a:xfrm>
            <a:off x="2421000" y="283608"/>
            <a:ext cx="4302000" cy="63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 dirty="0" smtClean="0">
                <a:latin typeface="Times New Roman" pitchFamily="18" charset="0"/>
                <a:cs typeface="Times New Roman" pitchFamily="18" charset="0"/>
              </a:rPr>
              <a:t>REFERÊNCIAS</a:t>
            </a:r>
            <a:endParaRPr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6" name="Google Shape;136;p28"/>
          <p:cNvSpPr txBox="1">
            <a:spLocks noGrp="1"/>
          </p:cNvSpPr>
          <p:nvPr>
            <p:ph type="subTitle" idx="1"/>
          </p:nvPr>
        </p:nvSpPr>
        <p:spPr>
          <a:xfrm flipH="1">
            <a:off x="322641" y="1492898"/>
            <a:ext cx="8050800" cy="252347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lnSpc>
                <a:spcPct val="115000"/>
              </a:lnSpc>
              <a:buNone/>
            </a:pPr>
            <a:r>
              <a:rPr lang="pt-BR" sz="2000" b="1" dirty="0">
                <a:latin typeface="Times New Roman" pitchFamily="18" charset="0"/>
                <a:cs typeface="Times New Roman" pitchFamily="18" charset="0"/>
              </a:rPr>
              <a:t>Exemplo de Referência:</a:t>
            </a:r>
          </a:p>
          <a:p>
            <a:pPr marL="0" indent="0" algn="l">
              <a:lnSpc>
                <a:spcPct val="115000"/>
              </a:lnSpc>
              <a:buNone/>
            </a:pPr>
            <a:r>
              <a:rPr lang="pt-BR" sz="2000" dirty="0">
                <a:latin typeface="Times New Roman" pitchFamily="18" charset="0"/>
                <a:cs typeface="Times New Roman" pitchFamily="18" charset="0"/>
              </a:rPr>
              <a:t>COSTA, Marcelo Fernandes. Modelo de crença em saúde para determinantes </a:t>
            </a:r>
            <a:r>
              <a:rPr lang="pt-BR" sz="2000" dirty="0" smtClean="0">
                <a:latin typeface="Times New Roman" pitchFamily="18" charset="0"/>
                <a:cs typeface="Times New Roman" pitchFamily="18" charset="0"/>
              </a:rPr>
              <a:t>de risco </a:t>
            </a:r>
            <a:r>
              <a:rPr lang="pt-BR" sz="2000" dirty="0">
                <a:latin typeface="Times New Roman" pitchFamily="18" charset="0"/>
                <a:cs typeface="Times New Roman" pitchFamily="18" charset="0"/>
              </a:rPr>
              <a:t>para contaminação por </a:t>
            </a:r>
            <a:r>
              <a:rPr lang="pt-BR" sz="2000" dirty="0" err="1">
                <a:latin typeface="Times New Roman" pitchFamily="18" charset="0"/>
                <a:cs typeface="Times New Roman" pitchFamily="18" charset="0"/>
              </a:rPr>
              <a:t>coronavírus</a:t>
            </a:r>
            <a:r>
              <a:rPr lang="pt-BR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pt-BR" sz="2000" b="1" dirty="0">
                <a:latin typeface="Times New Roman" pitchFamily="18" charset="0"/>
                <a:cs typeface="Times New Roman" pitchFamily="18" charset="0"/>
              </a:rPr>
              <a:t>Revista de Saúde Pública</a:t>
            </a:r>
            <a:r>
              <a:rPr lang="pt-BR" sz="2000" dirty="0">
                <a:latin typeface="Times New Roman" pitchFamily="18" charset="0"/>
                <a:cs typeface="Times New Roman" pitchFamily="18" charset="0"/>
              </a:rPr>
              <a:t>, São Paulo </a:t>
            </a:r>
            <a:r>
              <a:rPr lang="pt-BR" sz="2000" dirty="0" smtClean="0">
                <a:latin typeface="Times New Roman" pitchFamily="18" charset="0"/>
                <a:cs typeface="Times New Roman" pitchFamily="18" charset="0"/>
              </a:rPr>
              <a:t>v. 54</a:t>
            </a:r>
            <a:r>
              <a:rPr lang="pt-BR" sz="2000" dirty="0">
                <a:latin typeface="Times New Roman" pitchFamily="18" charset="0"/>
                <a:cs typeface="Times New Roman" pitchFamily="18" charset="0"/>
              </a:rPr>
              <a:t>, n. 47. 2020. </a:t>
            </a:r>
            <a:endParaRPr lang="pt-BR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algn="l">
              <a:lnSpc>
                <a:spcPct val="115000"/>
              </a:lnSpc>
              <a:buNone/>
            </a:pPr>
            <a:endParaRPr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1919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</a14:imgLayer>
                </a14:imgProps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30"/>
          <p:cNvSpPr txBox="1">
            <a:spLocks noGrp="1"/>
          </p:cNvSpPr>
          <p:nvPr>
            <p:ph type="ctrTitle"/>
          </p:nvPr>
        </p:nvSpPr>
        <p:spPr>
          <a:xfrm>
            <a:off x="4315735" y="373135"/>
            <a:ext cx="4535700" cy="82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AGRADECIMENTOS</a:t>
            </a:r>
            <a:endParaRPr dirty="0"/>
          </a:p>
        </p:txBody>
      </p:sp>
      <p:sp>
        <p:nvSpPr>
          <p:cNvPr id="3" name="Google Shape;136;p28"/>
          <p:cNvSpPr txBox="1">
            <a:spLocks noGrp="1"/>
          </p:cNvSpPr>
          <p:nvPr>
            <p:ph type="subTitle" idx="1"/>
          </p:nvPr>
        </p:nvSpPr>
        <p:spPr>
          <a:xfrm flipH="1">
            <a:off x="5243804" y="2071397"/>
            <a:ext cx="3474870" cy="252347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lnSpc>
                <a:spcPct val="115000"/>
              </a:lnSpc>
              <a:buNone/>
            </a:pPr>
            <a:r>
              <a:rPr lang="pt-BR" sz="2000" b="1" dirty="0" smtClean="0">
                <a:latin typeface="Times New Roman" pitchFamily="18" charset="0"/>
                <a:cs typeface="Times New Roman" pitchFamily="18" charset="0"/>
              </a:rPr>
              <a:t>“Xxxxxxxxxxxxxxxxxxxxxxxxxxxxxxxxxxxxxxxxxxxxxxxxxxxxxxxxxxxxxxxxxxxxx”</a:t>
            </a:r>
          </a:p>
          <a:p>
            <a:pPr marL="0" lvl="0" indent="0" algn="l">
              <a:lnSpc>
                <a:spcPct val="115000"/>
              </a:lnSpc>
              <a:buNone/>
            </a:pPr>
            <a:endParaRPr lang="pt-BR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algn="l">
              <a:lnSpc>
                <a:spcPct val="115000"/>
              </a:lnSpc>
              <a:buNone/>
            </a:pPr>
            <a:endParaRPr lang="pt-BR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0" y="4863717"/>
            <a:ext cx="67833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latin typeface="Times New Roman" pitchFamily="18" charset="0"/>
                <a:cs typeface="Times New Roman" pitchFamily="18" charset="0"/>
              </a:rPr>
              <a:t>* </a:t>
            </a:r>
            <a:r>
              <a:rPr lang="pt-BR" smtClean="0">
                <a:latin typeface="Times New Roman" pitchFamily="18" charset="0"/>
                <a:cs typeface="Times New Roman" pitchFamily="18" charset="0"/>
              </a:rPr>
              <a:t>Não obrigatório.</a:t>
            </a:r>
            <a:endParaRPr lang="pt-BR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cience Fair Newsletter by Slidesgo">
  <a:themeElements>
    <a:clrScheme name="Simple Light">
      <a:dk1>
        <a:srgbClr val="383536"/>
      </a:dk1>
      <a:lt1>
        <a:srgbClr val="FFFFFF"/>
      </a:lt1>
      <a:dk2>
        <a:srgbClr val="595959"/>
      </a:dk2>
      <a:lt2>
        <a:srgbClr val="E6F0EF"/>
      </a:lt2>
      <a:accent1>
        <a:srgbClr val="D49421"/>
      </a:accent1>
      <a:accent2>
        <a:srgbClr val="C3CCA2"/>
      </a:accent2>
      <a:accent3>
        <a:srgbClr val="88AFA6"/>
      </a:accent3>
      <a:accent4>
        <a:srgbClr val="627E8D"/>
      </a:accent4>
      <a:accent5>
        <a:srgbClr val="BDBCBD"/>
      </a:accent5>
      <a:accent6>
        <a:srgbClr val="6E4D11"/>
      </a:accent6>
      <a:hlink>
        <a:srgbClr val="383536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74</Words>
  <Application>Microsoft Office PowerPoint</Application>
  <PresentationFormat>Apresentação na tela (16:9)</PresentationFormat>
  <Paragraphs>25</Paragraphs>
  <Slides>7</Slides>
  <Notes>7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5" baseType="lpstr">
      <vt:lpstr>Times New Roman</vt:lpstr>
      <vt:lpstr>Hind Vadodara Light</vt:lpstr>
      <vt:lpstr>Raleway</vt:lpstr>
      <vt:lpstr>Fira Sans Extra Condensed Medium</vt:lpstr>
      <vt:lpstr>Arial</vt:lpstr>
      <vt:lpstr>Roboto Condensed Light</vt:lpstr>
      <vt:lpstr>Teko Light</vt:lpstr>
      <vt:lpstr>Science Fair Newsletter by Slidesgo</vt:lpstr>
      <vt:lpstr>Apresentação do PowerPoint</vt:lpstr>
      <vt:lpstr>INTRODUÇÃO</vt:lpstr>
      <vt:lpstr>METODOLOGIA</vt:lpstr>
      <vt:lpstr>RESULTADOS E DISCUSSÃO</vt:lpstr>
      <vt:lpstr>CONCLUSÕES</vt:lpstr>
      <vt:lpstr>REFERÊNCIAS</vt:lpstr>
      <vt:lpstr>AGRADECIMENTOS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II SEMANA DE ESTUDOS EM SAÚDE, EXTENSÃO E INICIAÇÃO CIENTÍFICA DA FACENE/RN</dc:title>
  <dc:creator>José Garcia</dc:creator>
  <cp:lastModifiedBy>Garcia</cp:lastModifiedBy>
  <cp:revision>7</cp:revision>
  <dcterms:modified xsi:type="dcterms:W3CDTF">2021-10-28T14:43:48Z</dcterms:modified>
</cp:coreProperties>
</file>